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59" r:id="rId4"/>
    <p:sldId id="258" r:id="rId5"/>
    <p:sldId id="260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477"/>
    <p:restoredTop sz="94682"/>
  </p:normalViewPr>
  <p:slideViewPr>
    <p:cSldViewPr snapToGrid="0" snapToObjects="1">
      <p:cViewPr varScale="1">
        <p:scale>
          <a:sx n="86" d="100"/>
          <a:sy n="86" d="100"/>
        </p:scale>
        <p:origin x="240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1996E-B24A-EE44-BBBF-0D34F67CE0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B19599-B7D7-AD46-8B65-9D78F98A9A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B28E4D-5498-624C-BC0B-95CBBDFDB6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1CADAD-3B5B-F148-9EC1-AE6E984B5E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4292C1-ECDA-9D4A-9CE1-5902A1165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79637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BB8780-2017-D942-B36C-D84A559389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A625F6-3699-D54F-909D-3BC52AD5F4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00B823-02C4-E642-8E95-A64794351FD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E1FE9B-1C5C-9C47-A2E8-8201E7FCAA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83653B-2226-1B43-AE79-CE013FCE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29698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2109F2-0BC1-8249-A20A-1EA203081B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AAACE2-3DAD-644C-BF1A-BDC04EE6D8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782AD9-3BB5-8540-A82D-FC9BF68968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8EED67-98D1-A746-87FE-8CEA2D009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209747-EC4E-6E47-B8BE-5ACB08093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2912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9BC0FD-2496-A741-B4E6-E1C288514D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AEAA6E-C180-864A-B68D-25EC86C447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853C1E-FE8F-A249-9690-9579389CF8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3AB4A5-D747-E947-99D7-D2AE6A3349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A859E-F044-7144-906F-4810198E7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65025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AB0E1-C2D7-5D45-A0ED-79FC919346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85BB0E-4581-DB4F-8DB6-0A64BBF63D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4450DFE-8667-154F-A8AE-7D1BB417D7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FC514-8D32-BD48-B8BD-ED776A4BD2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25B630-A12A-F944-BE42-FA8BE882C7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39523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8EE67-730B-E444-A1E3-098EF09C10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59442-6561-7649-B5DB-542B6067495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CCCBFA1-A063-0747-8FE4-5CB00E323A9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B640FB-6641-A64D-AB2E-8BDA5544CD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78ADD8-1840-3449-9207-C42700E0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6B86AE-0A14-9A40-85B2-7D02CDD793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37434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B8290F-D60A-2943-8748-984D3D1CDB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6803FF-A163-854E-9544-964E53FAD0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6EE0DAB-0C75-B94E-8476-0264EC6BC8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F793977-C870-EC48-878B-6214ECDF5A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76A136-6D25-9343-9A79-21AF9179BE0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13FC41-F697-7E4E-AF27-9A40E53FB6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DEA147-4ABC-B848-BCF2-BB948E2D18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0446D40-B507-2842-AA2B-02B53E93BB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8992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865DB-116B-364E-8DB6-A35A4E466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E237E2E-4A1B-7F49-BBD1-BA772F1860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DD21C5-D91F-B949-AAF1-5D8B8FAA97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37F302-D8FD-5E44-9FA8-A6FC7707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20074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16D5594-38BA-144A-B4AC-3819EF7703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3ED98F-4ED1-FB4F-9385-05C0D8C8C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51609F0-EFBF-A54B-A82C-5AD11BDD6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6565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D31D8-872C-6C47-8673-A2C28C2995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37D8E-BB02-C042-A514-6A4B929AEA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0DF093-107C-5D45-8E34-1B9F90C68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50ADEE6-A95D-724F-AA37-3644EEF98C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499150-6DB6-B040-AFA8-3C2235CFFA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33AC11-DC8C-554E-9169-827762A22E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56205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7FB3E5-CAB7-254A-8EDF-1A1AEE3E5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055BAB-B15E-9249-BA61-C773F849B7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C3408E-388B-B744-B5A3-AF62FF4B49A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08FA6-AC45-A243-9436-9349D03CDF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7BA7A8F-C612-CE40-90B0-30F0BAB3A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6F476-5A35-A444-B7D3-5D5FD8CC0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59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2A49D9-D547-C04B-A1CE-5D78DC1041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2DAEB0-FBD5-3F49-B044-6832BFB1FD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AC282A8-B79A-9644-925B-5F21794930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58B1B1-DE24-3A49-A9E1-BE60B054B98A}" type="datetimeFigureOut">
              <a:rPr lang="en-US" smtClean="0"/>
              <a:t>10/8/20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2231EE-21BD-9F4E-8232-1F66A590C8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371BDB-3C51-5C4F-91B4-ABE043B4977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BFFBE-BD83-FC47-A920-4487C19F44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0790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emf"/><Relationship Id="rId4" Type="http://schemas.openxmlformats.org/officeDocument/2006/relationships/image" Target="../media/image5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emf"/><Relationship Id="rId4" Type="http://schemas.openxmlformats.org/officeDocument/2006/relationships/image" Target="../media/image9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02B148-94B3-5C44-872F-8A3264DA3A9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dirty="0"/>
              <a:t>Extreme Circuits</a:t>
            </a:r>
            <a:br>
              <a:rPr lang="en-US" dirty="0"/>
            </a:br>
            <a:r>
              <a:rPr lang="en-US" dirty="0"/>
              <a:t>topmost four </a:t>
            </a:r>
            <a:br>
              <a:rPr lang="en-US" dirty="0"/>
            </a:br>
            <a:r>
              <a:rPr lang="en-US" dirty="0"/>
              <a:t>bottommost four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5458FE-C4C0-BF4D-8D6C-D154DCB959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735636"/>
            <a:ext cx="9144000" cy="424989"/>
          </a:xfrm>
        </p:spPr>
        <p:txBody>
          <a:bodyPr/>
          <a:lstStyle/>
          <a:p>
            <a:r>
              <a:rPr lang="en-US" dirty="0"/>
              <a:t>10/08/2020 Thursday</a:t>
            </a:r>
          </a:p>
        </p:txBody>
      </p:sp>
    </p:spTree>
    <p:extLst>
      <p:ext uri="{BB962C8B-B14F-4D97-AF65-F5344CB8AC3E}">
        <p14:creationId xmlns:p14="http://schemas.microsoft.com/office/powerpoint/2010/main" val="3624022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DC4CE5D7-1317-EF4E-902B-47EF60E46EAF}"/>
              </a:ext>
            </a:extLst>
          </p:cNvPr>
          <p:cNvSpPr txBox="1">
            <a:spLocks/>
          </p:cNvSpPr>
          <p:nvPr/>
        </p:nvSpPr>
        <p:spPr>
          <a:xfrm>
            <a:off x="2233688" y="-35768"/>
            <a:ext cx="1943100" cy="408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F34C4CD-6548-2E4C-AE10-0838BCBC1C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1310388"/>
            <a:ext cx="5486400" cy="4572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4BF1298-4E21-3C4D-8D39-79D23B532CDB}"/>
              </a:ext>
            </a:extLst>
          </p:cNvPr>
          <p:cNvSpPr txBox="1"/>
          <p:nvPr/>
        </p:nvSpPr>
        <p:spPr>
          <a:xfrm>
            <a:off x="7315200" y="-16327"/>
            <a:ext cx="1934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 similarity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34261E-0873-4F4D-93D3-FDF57F0C3FE0}"/>
              </a:ext>
            </a:extLst>
          </p:cNvPr>
          <p:cNvSpPr txBox="1"/>
          <p:nvPr/>
        </p:nvSpPr>
        <p:spPr>
          <a:xfrm>
            <a:off x="2016998" y="739839"/>
            <a:ext cx="223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hierarchical clustering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E91F131-6C06-FE47-AA09-2CE0BEC60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0036" y="411175"/>
            <a:ext cx="3223413" cy="6446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583505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A26F41-2ABD-D641-A71A-6ED4360B5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1515" y="1355272"/>
            <a:ext cx="2767693" cy="5535384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C4CE5D7-1317-EF4E-902B-47EF60E46EAF}"/>
              </a:ext>
            </a:extLst>
          </p:cNvPr>
          <p:cNvSpPr txBox="1">
            <a:spLocks/>
          </p:cNvSpPr>
          <p:nvPr/>
        </p:nvSpPr>
        <p:spPr>
          <a:xfrm>
            <a:off x="3430114" y="40822"/>
            <a:ext cx="2106161" cy="723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2</a:t>
            </a:r>
          </a:p>
          <a:p>
            <a:pPr algn="ctr"/>
            <a:r>
              <a:rPr lang="en-US" sz="2000" dirty="0"/>
              <a:t>nodes: 29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A30024EA-A457-F54E-B843-55E440199C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7346" y="1355272"/>
            <a:ext cx="2767693" cy="5535386"/>
          </a:xfrm>
          <a:prstGeom prst="rect">
            <a:avLst/>
          </a:prstGeom>
        </p:spPr>
      </p:pic>
      <p:sp>
        <p:nvSpPr>
          <p:cNvPr id="13" name="Title 1">
            <a:extLst>
              <a:ext uri="{FF2B5EF4-FFF2-40B4-BE49-F238E27FC236}">
                <a16:creationId xmlns:a16="http://schemas.microsoft.com/office/drawing/2014/main" id="{EC4B4B7A-E2A4-F44E-8365-33E3130DD0E5}"/>
              </a:ext>
            </a:extLst>
          </p:cNvPr>
          <p:cNvSpPr txBox="1">
            <a:spLocks/>
          </p:cNvSpPr>
          <p:nvPr/>
        </p:nvSpPr>
        <p:spPr>
          <a:xfrm>
            <a:off x="6638112" y="31669"/>
            <a:ext cx="2106160" cy="7164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3 </a:t>
            </a:r>
          </a:p>
          <a:p>
            <a:pPr algn="ctr"/>
            <a:r>
              <a:rPr lang="en-US" sz="2000" dirty="0"/>
              <a:t>nodes: 32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1B30AEC2-D62D-F24C-B10B-BFADF70F98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13177" y="1333012"/>
            <a:ext cx="2778822" cy="5557644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4BAC70F1-EE30-4943-9FC9-F992A90F26B6}"/>
              </a:ext>
            </a:extLst>
          </p:cNvPr>
          <p:cNvSpPr txBox="1">
            <a:spLocks/>
          </p:cNvSpPr>
          <p:nvPr/>
        </p:nvSpPr>
        <p:spPr>
          <a:xfrm>
            <a:off x="9660156" y="40822"/>
            <a:ext cx="2106160" cy="72394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4 </a:t>
            </a:r>
          </a:p>
          <a:p>
            <a:pPr algn="ctr"/>
            <a:r>
              <a:rPr lang="en-US" sz="2000" dirty="0"/>
              <a:t>nodes: 52</a:t>
            </a: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8E8F2986-AE13-8C45-9BF1-109F7BE745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06285"/>
            <a:ext cx="2767693" cy="5535386"/>
          </a:xfrm>
          <a:prstGeom prst="rect">
            <a:avLst/>
          </a:prstGeom>
        </p:spPr>
      </p:pic>
      <p:sp>
        <p:nvSpPr>
          <p:cNvPr id="21" name="Title 1">
            <a:extLst>
              <a:ext uri="{FF2B5EF4-FFF2-40B4-BE49-F238E27FC236}">
                <a16:creationId xmlns:a16="http://schemas.microsoft.com/office/drawing/2014/main" id="{B9327663-978B-6640-96FA-C4653DA4798C}"/>
              </a:ext>
            </a:extLst>
          </p:cNvPr>
          <p:cNvSpPr txBox="1">
            <a:spLocks/>
          </p:cNvSpPr>
          <p:nvPr/>
        </p:nvSpPr>
        <p:spPr>
          <a:xfrm>
            <a:off x="144448" y="15043"/>
            <a:ext cx="1943100" cy="7164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1 </a:t>
            </a:r>
          </a:p>
          <a:p>
            <a:pPr algn="ctr"/>
            <a:r>
              <a:rPr lang="en-US" sz="2000" dirty="0"/>
              <a:t>nodes: 3</a:t>
            </a:r>
          </a:p>
        </p:txBody>
      </p:sp>
    </p:spTree>
    <p:extLst>
      <p:ext uri="{BB962C8B-B14F-4D97-AF65-F5344CB8AC3E}">
        <p14:creationId xmlns:p14="http://schemas.microsoft.com/office/powerpoint/2010/main" val="32319008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D76E8-44BC-FD4D-9BC1-DA8FE99922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810547" y="65315"/>
            <a:ext cx="2060028" cy="666205"/>
          </a:xfrm>
        </p:spPr>
        <p:txBody>
          <a:bodyPr>
            <a:normAutofit/>
          </a:bodyPr>
          <a:lstStyle/>
          <a:p>
            <a:pPr algn="ctr"/>
            <a:r>
              <a:rPr lang="en-US" sz="2000" dirty="0"/>
              <a:t>Circuit # 555</a:t>
            </a:r>
            <a:br>
              <a:rPr lang="en-US" sz="2000" dirty="0"/>
            </a:br>
            <a:r>
              <a:rPr lang="en-US" sz="2000" dirty="0"/>
              <a:t>nodes: 107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BA43BD-3891-B343-8459-EBD5C2AEB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01215" y="1334472"/>
            <a:ext cx="2761764" cy="552352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606F1A2-9503-E24B-A9A9-E84FE8EC77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7129" y="1334472"/>
            <a:ext cx="2761764" cy="5523528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3F9A57DB-CE9B-BD42-9022-C2E8894BE7A4}"/>
              </a:ext>
            </a:extLst>
          </p:cNvPr>
          <p:cNvSpPr txBox="1">
            <a:spLocks/>
          </p:cNvSpPr>
          <p:nvPr/>
        </p:nvSpPr>
        <p:spPr>
          <a:xfrm>
            <a:off x="6621236" y="65315"/>
            <a:ext cx="1943100" cy="6662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554</a:t>
            </a:r>
          </a:p>
          <a:p>
            <a:pPr algn="ctr"/>
            <a:r>
              <a:rPr lang="en-US" sz="2000" dirty="0"/>
              <a:t>nodes: 101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9B2FAFE-5E8F-5C45-8C42-DB5DEE659D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33043" y="1334472"/>
            <a:ext cx="2761765" cy="5523529"/>
          </a:xfrm>
          <a:prstGeom prst="rect">
            <a:avLst/>
          </a:prstGeom>
        </p:spPr>
      </p:pic>
      <p:sp>
        <p:nvSpPr>
          <p:cNvPr id="14" name="Title 1">
            <a:extLst>
              <a:ext uri="{FF2B5EF4-FFF2-40B4-BE49-F238E27FC236}">
                <a16:creationId xmlns:a16="http://schemas.microsoft.com/office/drawing/2014/main" id="{F7356A2C-CF1A-8A4C-B674-025F9EA656DF}"/>
              </a:ext>
            </a:extLst>
          </p:cNvPr>
          <p:cNvSpPr txBox="1">
            <a:spLocks/>
          </p:cNvSpPr>
          <p:nvPr/>
        </p:nvSpPr>
        <p:spPr>
          <a:xfrm>
            <a:off x="3592389" y="65313"/>
            <a:ext cx="2110142" cy="666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553</a:t>
            </a:r>
          </a:p>
          <a:p>
            <a:pPr algn="ctr"/>
            <a:r>
              <a:rPr lang="en-US" sz="2000" dirty="0"/>
              <a:t>nodes: 49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9CED7644-8B92-6F46-963A-BECF4CC8FA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334471"/>
            <a:ext cx="2761765" cy="5523529"/>
          </a:xfrm>
          <a:prstGeom prst="rect">
            <a:avLst/>
          </a:prstGeom>
        </p:spPr>
      </p:pic>
      <p:sp>
        <p:nvSpPr>
          <p:cNvPr id="16" name="Title 1">
            <a:extLst>
              <a:ext uri="{FF2B5EF4-FFF2-40B4-BE49-F238E27FC236}">
                <a16:creationId xmlns:a16="http://schemas.microsoft.com/office/drawing/2014/main" id="{2DB32F89-7B10-B540-A052-F77F1988ECDB}"/>
              </a:ext>
            </a:extLst>
          </p:cNvPr>
          <p:cNvSpPr txBox="1">
            <a:spLocks/>
          </p:cNvSpPr>
          <p:nvPr/>
        </p:nvSpPr>
        <p:spPr>
          <a:xfrm>
            <a:off x="235110" y="65313"/>
            <a:ext cx="2291544" cy="6662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552</a:t>
            </a:r>
          </a:p>
          <a:p>
            <a:pPr algn="ctr"/>
            <a:r>
              <a:rPr lang="en-US" sz="2000" dirty="0"/>
              <a:t>nodes: 81</a:t>
            </a:r>
          </a:p>
        </p:txBody>
      </p:sp>
    </p:spTree>
    <p:extLst>
      <p:ext uri="{BB962C8B-B14F-4D97-AF65-F5344CB8AC3E}">
        <p14:creationId xmlns:p14="http://schemas.microsoft.com/office/powerpoint/2010/main" val="10124320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97A26F41-2ABD-D641-A71A-6ED4360B5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3373" y="353005"/>
            <a:ext cx="3243384" cy="6486766"/>
          </a:xfrm>
          <a:prstGeom prst="rect">
            <a:avLst/>
          </a:prstGeom>
        </p:spPr>
      </p:pic>
      <p:sp>
        <p:nvSpPr>
          <p:cNvPr id="8" name="Title 1">
            <a:extLst>
              <a:ext uri="{FF2B5EF4-FFF2-40B4-BE49-F238E27FC236}">
                <a16:creationId xmlns:a16="http://schemas.microsoft.com/office/drawing/2014/main" id="{DC4CE5D7-1317-EF4E-902B-47EF60E46EAF}"/>
              </a:ext>
            </a:extLst>
          </p:cNvPr>
          <p:cNvSpPr txBox="1">
            <a:spLocks/>
          </p:cNvSpPr>
          <p:nvPr/>
        </p:nvSpPr>
        <p:spPr>
          <a:xfrm>
            <a:off x="2233688" y="-35768"/>
            <a:ext cx="1943100" cy="4082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2000" dirty="0"/>
              <a:t>Circuit # 2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1F34C4CD-6548-2E4C-AE10-0838BCBC1C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5348" y="1229695"/>
            <a:ext cx="5486400" cy="457200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F4BF1298-4E21-3C4D-8D39-79D23B532CDB}"/>
              </a:ext>
            </a:extLst>
          </p:cNvPr>
          <p:cNvSpPr txBox="1"/>
          <p:nvPr/>
        </p:nvSpPr>
        <p:spPr>
          <a:xfrm>
            <a:off x="7315200" y="-16327"/>
            <a:ext cx="1934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heatmap similarity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534261E-0873-4F4D-93D3-FDF57F0C3FE0}"/>
              </a:ext>
            </a:extLst>
          </p:cNvPr>
          <p:cNvSpPr txBox="1"/>
          <p:nvPr/>
        </p:nvSpPr>
        <p:spPr>
          <a:xfrm>
            <a:off x="2016998" y="739839"/>
            <a:ext cx="22358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hierarchical clustering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0C8DC0-8562-F04E-8EFD-E32B91D3271A}"/>
              </a:ext>
            </a:extLst>
          </p:cNvPr>
          <p:cNvSpPr txBox="1"/>
          <p:nvPr/>
        </p:nvSpPr>
        <p:spPr>
          <a:xfrm>
            <a:off x="10678886" y="1453243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7%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9716C134-7CB2-E24D-8F33-AECA8A8DDF04}"/>
              </a:ext>
            </a:extLst>
          </p:cNvPr>
          <p:cNvSpPr txBox="1"/>
          <p:nvPr/>
        </p:nvSpPr>
        <p:spPr>
          <a:xfrm>
            <a:off x="10646229" y="333102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24%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D229085-D489-6949-9229-0794FC1163FE}"/>
              </a:ext>
            </a:extLst>
          </p:cNvPr>
          <p:cNvSpPr txBox="1"/>
          <p:nvPr/>
        </p:nvSpPr>
        <p:spPr>
          <a:xfrm>
            <a:off x="10678886" y="5220091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69%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9240F6A9-6732-1B40-8789-666D78B35E34}"/>
              </a:ext>
            </a:extLst>
          </p:cNvPr>
          <p:cNvSpPr txBox="1"/>
          <p:nvPr/>
        </p:nvSpPr>
        <p:spPr>
          <a:xfrm>
            <a:off x="1230055" y="5748829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22%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973804B2-1317-6C42-BBCD-1227D4BEA70B}"/>
              </a:ext>
            </a:extLst>
          </p:cNvPr>
          <p:cNvSpPr txBox="1"/>
          <p:nvPr/>
        </p:nvSpPr>
        <p:spPr>
          <a:xfrm>
            <a:off x="3096369" y="5719414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3%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1FD4ED7-F3D3-D348-A1B6-F7241DC22B16}"/>
              </a:ext>
            </a:extLst>
          </p:cNvPr>
          <p:cNvSpPr txBox="1"/>
          <p:nvPr/>
        </p:nvSpPr>
        <p:spPr>
          <a:xfrm>
            <a:off x="4370454" y="5719414"/>
            <a:ext cx="5838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76%</a:t>
            </a:r>
          </a:p>
        </p:txBody>
      </p:sp>
    </p:spTree>
    <p:extLst>
      <p:ext uri="{BB962C8B-B14F-4D97-AF65-F5344CB8AC3E}">
        <p14:creationId xmlns:p14="http://schemas.microsoft.com/office/powerpoint/2010/main" val="15408442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162</TotalTime>
  <Words>86</Words>
  <Application>Microsoft Macintosh PowerPoint</Application>
  <PresentationFormat>Widescreen</PresentationFormat>
  <Paragraphs>29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Calibri Light</vt:lpstr>
      <vt:lpstr>Office Theme</vt:lpstr>
      <vt:lpstr> Extreme Circuits topmost four  bottommost four</vt:lpstr>
      <vt:lpstr>PowerPoint Presentation</vt:lpstr>
      <vt:lpstr>PowerPoint Presentation</vt:lpstr>
      <vt:lpstr>Circuit # 555 nodes: 107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Katebi, Ataur</dc:creator>
  <cp:lastModifiedBy>Katebi, Ataur</cp:lastModifiedBy>
  <cp:revision>26</cp:revision>
  <dcterms:created xsi:type="dcterms:W3CDTF">2020-10-08T13:55:10Z</dcterms:created>
  <dcterms:modified xsi:type="dcterms:W3CDTF">2020-10-08T17:19:54Z</dcterms:modified>
</cp:coreProperties>
</file>

<file path=docProps/thumbnail.jpeg>
</file>